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65" r:id="rId7"/>
    <p:sldId id="267" r:id="rId8"/>
    <p:sldId id="266" r:id="rId9"/>
    <p:sldId id="271" r:id="rId10"/>
    <p:sldId id="27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84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949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191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3661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5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4172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030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106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65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865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85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930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6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37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80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009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3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49919B9-200A-4680-8A3D-EB2DC68E3C76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78BD5E-83E4-461F-814F-5AFE657CE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4860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6978" y="304800"/>
            <a:ext cx="9731022" cy="478648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6978" y="5271910"/>
            <a:ext cx="9731022" cy="133209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      Паспорт кабинета </a:t>
            </a: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логопеда 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77" y="101600"/>
            <a:ext cx="10137423" cy="517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5153376"/>
            <a:ext cx="8534400" cy="15070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67" y="79022"/>
            <a:ext cx="9144000" cy="666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06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980757"/>
              </p:ext>
            </p:extLst>
          </p:nvPr>
        </p:nvGraphicFramePr>
        <p:xfrm>
          <a:off x="530578" y="719670"/>
          <a:ext cx="11334044" cy="5647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1366"/>
                <a:gridCol w="7272678"/>
              </a:tblGrid>
              <a:tr h="818821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кабинета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Логопедический</a:t>
                      </a:r>
                      <a:r>
                        <a:rPr lang="ru-RU" baseline="0" dirty="0" smtClean="0"/>
                        <a:t> кабинет дошкольного образовательного учреждения</a:t>
                      </a:r>
                      <a:endParaRPr lang="ru-RU" dirty="0"/>
                    </a:p>
                  </a:txBody>
                  <a:tcPr/>
                </a:tc>
              </a:tr>
              <a:tr h="818821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МКДОУ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Ашагасталказмалярский</a:t>
                      </a:r>
                      <a:r>
                        <a:rPr lang="ru-RU" dirty="0" smtClean="0"/>
                        <a:t> детский сад         « </a:t>
                      </a:r>
                      <a:r>
                        <a:rPr lang="ru-RU" dirty="0" err="1" smtClean="0"/>
                        <a:t>Чубарук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</a:tr>
              <a:tr h="474396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89289757481</a:t>
                      </a:r>
                      <a:endParaRPr lang="ru-RU" dirty="0"/>
                    </a:p>
                  </a:txBody>
                  <a:tcPr/>
                </a:tc>
              </a:tr>
              <a:tr h="818821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</a:t>
                      </a:r>
                      <a:r>
                        <a:rPr lang="ru-RU" baseline="0" dirty="0" smtClean="0"/>
                        <a:t> почты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Bagada.vagabova.87@mail.ru</a:t>
                      </a:r>
                      <a:endParaRPr lang="ru-RU" dirty="0"/>
                    </a:p>
                  </a:txBody>
                  <a:tcPr/>
                </a:tc>
              </a:tr>
              <a:tr h="474396">
                <a:tc>
                  <a:txBody>
                    <a:bodyPr/>
                    <a:lstStyle/>
                    <a:p>
                      <a:r>
                        <a:rPr lang="ru-RU" dirty="0" smtClean="0"/>
                        <a:t>Веб-сайт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4396">
                <a:tc>
                  <a:txBody>
                    <a:bodyPr/>
                    <a:lstStyle/>
                    <a:p>
                      <a:r>
                        <a:rPr lang="ru-RU" dirty="0" smtClean="0"/>
                        <a:t>Год создания кабинета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</a:tr>
              <a:tr h="474396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Общая площадь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</a:t>
                      </a:r>
                      <a:r>
                        <a:rPr lang="ru-RU" dirty="0" err="1" smtClean="0"/>
                        <a:t>кв.м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</a:tr>
              <a:tr h="474396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09:00-13:00 при 5-тидневной</a:t>
                      </a:r>
                      <a:r>
                        <a:rPr lang="ru-RU" baseline="0" dirty="0" smtClean="0"/>
                        <a:t> неделе</a:t>
                      </a:r>
                      <a:endParaRPr lang="ru-RU" dirty="0"/>
                    </a:p>
                  </a:txBody>
                  <a:tcPr/>
                </a:tc>
              </a:tr>
              <a:tr h="818821">
                <a:tc>
                  <a:txBody>
                    <a:bodyPr/>
                    <a:lstStyle/>
                    <a:p>
                      <a:r>
                        <a:rPr lang="ru-RU" dirty="0" smtClean="0"/>
                        <a:t>Ответственный</a:t>
                      </a:r>
                      <a:r>
                        <a:rPr lang="ru-RU" baseline="0" dirty="0" smtClean="0"/>
                        <a:t> за кабинет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Вагабова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Багадат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Абдулмеджидовна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80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5419898"/>
            <a:ext cx="10621097" cy="1645920"/>
          </a:xfrm>
        </p:spPr>
        <p:txBody>
          <a:bodyPr/>
          <a:lstStyle/>
          <a:p>
            <a:r>
              <a:rPr lang="ru-RU" dirty="0" smtClean="0"/>
              <a:t>                       Рабочий стол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759" y="79022"/>
            <a:ext cx="9787108" cy="534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0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503024"/>
            <a:ext cx="10288588" cy="1354975"/>
          </a:xfrm>
        </p:spPr>
        <p:txBody>
          <a:bodyPr/>
          <a:lstStyle/>
          <a:p>
            <a:r>
              <a:rPr lang="ru-RU" dirty="0" smtClean="0"/>
              <a:t>             Индивидуальные занятия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550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68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5813778"/>
            <a:ext cx="9144000" cy="1044222"/>
          </a:xfrm>
        </p:spPr>
        <p:txBody>
          <a:bodyPr/>
          <a:lstStyle/>
          <a:p>
            <a:r>
              <a:rPr lang="ru-RU" dirty="0" smtClean="0"/>
              <a:t>               Рабочий материал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581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60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653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72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51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9691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116</TotalTime>
  <Words>56</Words>
  <Application>Microsoft Office PowerPoint</Application>
  <PresentationFormat>Широкоэкранный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Сектор</vt:lpstr>
      <vt:lpstr>Презентация PowerPoint</vt:lpstr>
      <vt:lpstr>Презентация PowerPoint</vt:lpstr>
      <vt:lpstr>                       Рабочий стол </vt:lpstr>
      <vt:lpstr>             Индивидуальные занятия </vt:lpstr>
      <vt:lpstr>               Рабочий материал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11</cp:revision>
  <dcterms:created xsi:type="dcterms:W3CDTF">2017-04-12T17:39:07Z</dcterms:created>
  <dcterms:modified xsi:type="dcterms:W3CDTF">2017-04-14T18:01:05Z</dcterms:modified>
</cp:coreProperties>
</file>