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10"/>
  </p:notesMasterIdLst>
  <p:sldIdLst>
    <p:sldId id="262" r:id="rId2"/>
    <p:sldId id="258" r:id="rId3"/>
    <p:sldId id="259" r:id="rId4"/>
    <p:sldId id="260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0257-AE7F-4E4C-B9CB-E4475B46DB22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00E46-466A-4926-B09B-5887946DE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8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00E46-466A-4926-B09B-5887946DE5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9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2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7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6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6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7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60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30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FCB375-7055-4E1C-B9E8-FC86C27AF0D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318C58-FFDD-4EFC-BCAD-720AB15687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0069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4755" y="442031"/>
            <a:ext cx="10306756" cy="3160007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     </a:t>
            </a:r>
            <a:br>
              <a:rPr lang="ru-RU" sz="9600" dirty="0" smtClean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Наши будни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4271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42" y="0"/>
            <a:ext cx="5277558" cy="3443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5143501" cy="3500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42" y="3443108"/>
            <a:ext cx="5277558" cy="3327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806" y="2656417"/>
            <a:ext cx="3541887" cy="5143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2" y="3443110"/>
            <a:ext cx="4402667" cy="3414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2" y="0"/>
            <a:ext cx="4402667" cy="3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5"/>
            <a:ext cx="5983111" cy="3471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1" y="5645"/>
            <a:ext cx="6310489" cy="3471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437465"/>
            <a:ext cx="6366934" cy="3381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47156"/>
            <a:ext cx="5825067" cy="35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543" y="-658283"/>
            <a:ext cx="3984978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7271" y="-361951"/>
            <a:ext cx="4577644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888" y="2952749"/>
            <a:ext cx="4456289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4070" y="3153128"/>
            <a:ext cx="4984045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1" y="-119768"/>
            <a:ext cx="4892041" cy="43205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0" y="3296354"/>
            <a:ext cx="4892040" cy="3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2398" y="-1122397"/>
            <a:ext cx="4017434" cy="62622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8801" y="-1402998"/>
            <a:ext cx="3925994" cy="6731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972"/>
            <a:ext cx="6647935" cy="4321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83" y="3012016"/>
            <a:ext cx="6442710" cy="38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36" y="0"/>
            <a:ext cx="6279716" cy="4396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80" y="0"/>
            <a:ext cx="6956120" cy="3331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36" y="2893512"/>
            <a:ext cx="6279716" cy="3964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80" y="2693096"/>
            <a:ext cx="6956119" cy="41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99967" cy="3594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7" y="0"/>
            <a:ext cx="6192033" cy="3594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510"/>
            <a:ext cx="5891407" cy="384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29" y="3012510"/>
            <a:ext cx="6319380" cy="38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5" y="0"/>
            <a:ext cx="6137753" cy="3444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37" y="0"/>
            <a:ext cx="5945687" cy="3832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5" y="3015640"/>
            <a:ext cx="6137753" cy="3842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38" y="3015641"/>
            <a:ext cx="5945687" cy="38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141</TotalTime>
  <Words>3</Words>
  <Application>Microsoft Office PowerPoint</Application>
  <PresentationFormat>Широкоэкранный</PresentationFormat>
  <Paragraphs>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Garamond</vt:lpstr>
      <vt:lpstr>Savon</vt:lpstr>
      <vt:lpstr>        Наши будни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13</cp:revision>
  <cp:lastPrinted>2018-01-28T10:36:03Z</cp:lastPrinted>
  <dcterms:created xsi:type="dcterms:W3CDTF">2018-01-14T08:49:29Z</dcterms:created>
  <dcterms:modified xsi:type="dcterms:W3CDTF">2018-05-16T17:48:55Z</dcterms:modified>
</cp:coreProperties>
</file>